
<file path=[Content_Types].xml><?xml version="1.0" encoding="utf-8"?>
<Types xmlns="http://schemas.openxmlformats.org/package/2006/content-types">
  <Default ContentType="application/vnd.openxmlformats-officedocument.presentationml.printerSettings" Extension="bin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4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r:id="rId7" id="256"/>
    <p:sldId r:id="rId8" id="257"/>
    <p:sldId r:id="rId9" id="258"/>
    <p:sldId r:id="rId10" id="259"/>
    <p:sldId r:id="rId11" id="260"/>
    <p:sldId r:id="rId12" id="261"/>
    <p:sldId r:id="rId13" id="262"/>
    <p:sldId r:id="rId14" id="263"/>
    <p:sldId r:id="rId15" id="264"/>
    <p:sldId r:id="rId16" id="265"/>
    <p:sldId r:id="rId17" id="266"/>
    <p:sldId r:id="rId18" id="267"/>
    <p:sldId r:id="rId19" id="268"/>
    <p:sldId r:id="rId20" id="269"/>
    <p:sldId r:id="rId21" id="270"/>
    <p:sldId r:id="rId22" id="271"/>
    <p:sldId r:id="rId23" id="272"/>
    <p:sldId r:id="rId24" id="273"/>
    <p:sldId r:id="rId25" id="274"/>
    <p:sldId r:id="rId26" id="275"/>
    <p:sldId r:id="rId27" id="276"/>
    <p:sldId r:id="rId28" id="277"/>
    <p:sldId r:id="rId29" id="278"/>
    <p:sldId r:id="rId30" id="279"/>
    <p:sldId r:id="rId31" id="280"/>
    <p:sldId r:id="rId32" id="281"/>
    <p:sldId r:id="rId33" id="282"/>
    <p:sldId r:id="rId34" id="283"/>
    <p:sldId r:id="rId35" id="284"/>
    <p:sldId r:id="rId36" id="285"/>
    <p:sldId r:id="rId37" id="286"/>
    <p:sldId r:id="rId38" id="287"/>
    <p:sldId r:id="rId39" id="288"/>
    <p:sldId r:id="rId40" id="289"/>
    <p:sldId r:id="rId41" id="290"/>
  </p:sldIdLst>
  <p:sldSz cx="109728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32" Type="http://schemas.openxmlformats.org/officeDocument/2006/relationships/slide" Target="slides/slide26.xml"/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3" Type="http://schemas.openxmlformats.org/officeDocument/2006/relationships/presProps" Target="presProps.xml"/><Relationship Id="rId2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6" Type="http://schemas.openxmlformats.org/officeDocument/2006/relationships/slide" Target="slides/slide30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3" Type="http://schemas.openxmlformats.org/officeDocument/2006/relationships/slide" Target="slides/slide27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'1.0' encoding='UTF-8' standalone='yes'?>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'1.0' encoding='UTF-8' standalone='yes'?>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'1.0' encoding='UTF-8' standalone='yes'?>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'1.0' encoding='UTF-8' standalone='yes'?>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'1.0' encoding='UTF-8' standalone='yes'?>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'1.0' encoding='UTF-8' standalone='yes'?>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'1.0' encoding='UTF-8' standalone='yes'?>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'1.0' encoding='UTF-8' standalone='yes'?>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'1.0' encoding='UTF-8' standalone='yes'?>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'1.0' encoding='UTF-8' standalone='yes'?>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'1.0' encoding='UTF-8' standalone='yes'?>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'1.0' encoding='UTF-8' standalone='yes'?>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'1.0' encoding='UTF-8' standalone='yes'?>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'1.0' encoding='UTF-8' standalone='yes'?>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'1.0' encoding='UTF-8' standalone='yes'?>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'1.0' encoding='UTF-8' standalone='yes'?>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'1.0' encoding='UTF-8' standalone='yes'?>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'1.0' encoding='UTF-8' standalone='yes'?>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'1.0' encoding='UTF-8' standalone='yes'?>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'1.0' encoding='UTF-8' standalone='yes'?>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'1.0' encoding='UTF-8' standalone='yes'?>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'1.0' encoding='UTF-8' standalone='yes'?>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'1.0' encoding='UTF-8' standalone='yes'?>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'1.0' encoding='UTF-8' standalone='yes'?>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'1.0' encoding='UTF-8' standalone='yes'?>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'1.0' encoding='UTF-8' standalone='yes'?>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'1.0' encoding='UTF-8' standalone='yes'?>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'1.0' encoding='UTF-8' standalone='yes'?>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'1.0' encoding='UTF-8' standalone='yes'?>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'1.0' encoding='UTF-8' standalone='yes'?>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'1.0' encoding='UTF-8' standalone='yes'?>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'1.0' encoding='UTF-8' standalone='yes'?>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'1.0' encoding='UTF-8' standalone='yes'?>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'1.0' encoding='UTF-8' standalone='yes'?>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2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2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3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3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3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3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3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